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1" r:id="rId3"/>
    <p:sldId id="262" r:id="rId4"/>
    <p:sldId id="267" r:id="rId5"/>
  </p:sldIdLst>
  <p:sldSz cx="6858000" cy="9906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2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9"/>
    <p:restoredTop sz="96291"/>
  </p:normalViewPr>
  <p:slideViewPr>
    <p:cSldViewPr>
      <p:cViewPr>
        <p:scale>
          <a:sx n="100" d="100"/>
          <a:sy n="100" d="100"/>
        </p:scale>
        <p:origin x="-630" y="51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1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5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93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90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7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61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38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146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590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44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ACB8E-718D-4CA9-A98D-188460091CFE}" type="datetimeFigureOut">
              <a:rPr lang="ru-RU" smtClean="0"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9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Записывайтесь в очередь в детский сад из 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детских садов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4880992"/>
            <a:ext cx="586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детский садик и желаемую дату зачисления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500" y="7876479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Отслеживайте место в очереди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676594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241032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835196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90532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48" y="3800872"/>
            <a:ext cx="2921000" cy="1085222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 rotWithShape="1">
          <a:blip r:embed="rId3"/>
          <a:srcRect l="2122" t="12803" r="-1" b="17711"/>
          <a:stretch/>
        </p:blipFill>
        <p:spPr>
          <a:xfrm>
            <a:off x="990500" y="5745088"/>
            <a:ext cx="3734644" cy="2060068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 rotWithShape="1">
          <a:blip r:embed="rId4"/>
          <a:srcRect b="60454"/>
          <a:stretch/>
        </p:blipFill>
        <p:spPr>
          <a:xfrm>
            <a:off x="1000870" y="8553400"/>
            <a:ext cx="3724274" cy="100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4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Проверяйте оценки детей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из 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8042" y="3126542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услугу проверки оценок детей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8042" y="4934834"/>
            <a:ext cx="586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дату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46484" y="7617296"/>
            <a:ext cx="6110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Просматривайте оценки </a:t>
            </a:r>
            <a:r>
              <a:rPr lang="ru-RU" sz="2400" b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за полугодие и год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388562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49530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97829" y="806392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45020" y="7617296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720" y="3741311"/>
            <a:ext cx="2921000" cy="1079500"/>
          </a:xfrm>
          <a:prstGeom prst="rect">
            <a:avLst/>
          </a:prstGeom>
        </p:spPr>
      </p:pic>
      <p:pic>
        <p:nvPicPr>
          <p:cNvPr id="17" name="Изображение 16"/>
          <p:cNvPicPr>
            <a:picLocks noChangeAspect="1"/>
          </p:cNvPicPr>
          <p:nvPr/>
        </p:nvPicPr>
        <p:blipFill rotWithShape="1">
          <a:blip r:embed="rId3"/>
          <a:srcRect l="1782" t="-3839" r="6551" b="1"/>
          <a:stretch/>
        </p:blipFill>
        <p:spPr>
          <a:xfrm>
            <a:off x="901341" y="5551546"/>
            <a:ext cx="5880567" cy="1814785"/>
          </a:xfrm>
          <a:prstGeom prst="rect">
            <a:avLst/>
          </a:prstGeom>
        </p:spPr>
      </p:pic>
      <p:pic>
        <p:nvPicPr>
          <p:cNvPr id="18" name="Изображение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0" y="8297703"/>
            <a:ext cx="4768156" cy="124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1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Оплачивайте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кружки и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секции из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образования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08720" y="5169024"/>
            <a:ext cx="5788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Введите </a:t>
            </a:r>
            <a:r>
              <a:rPr lang="ru-RU" sz="2400" b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данные ребенка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68627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254222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7963309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516677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20910" y="7473280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Оплатите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кружки и секции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41" y="3691718"/>
            <a:ext cx="2921000" cy="1079500"/>
          </a:xfrm>
          <a:prstGeom prst="rect">
            <a:avLst/>
          </a:prstGeom>
        </p:spPr>
      </p:pic>
      <p:pic>
        <p:nvPicPr>
          <p:cNvPr id="28" name="Изображение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2936" y="4094234"/>
            <a:ext cx="2921000" cy="107950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0" y="5797433"/>
            <a:ext cx="4320480" cy="1763187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720" y="8089385"/>
            <a:ext cx="3456384" cy="160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Оплачивайте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школьное питание детей из 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услуги школьного питания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08720" y="6740010"/>
            <a:ext cx="5788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Введите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данные ребенка и оплатите питание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754528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711324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32" y="3739151"/>
            <a:ext cx="2921000" cy="1079500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8743" y="4678426"/>
            <a:ext cx="2921000" cy="1079500"/>
          </a:xfrm>
          <a:prstGeom prst="rect">
            <a:avLst/>
          </a:prstGeom>
        </p:spPr>
      </p:pic>
      <p:pic>
        <p:nvPicPr>
          <p:cNvPr id="17" name="Изображение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5354" y="5632514"/>
            <a:ext cx="2921000" cy="1079500"/>
          </a:xfrm>
          <a:prstGeom prst="rect">
            <a:avLst/>
          </a:prstGeom>
        </p:spPr>
      </p:pic>
      <p:pic>
        <p:nvPicPr>
          <p:cNvPr id="23" name="Изображение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132" y="7814411"/>
            <a:ext cx="3753012" cy="150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224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</TotalTime>
  <Words>106</Words>
  <Application>Microsoft Office PowerPoint</Application>
  <PresentationFormat>Лист A4 (210x297 мм)</PresentationFormat>
  <Paragraphs>34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Nizamiev IM</dc:creator>
  <cp:lastModifiedBy>Гильмутдинова</cp:lastModifiedBy>
  <cp:revision>35</cp:revision>
  <cp:lastPrinted>2012-01-13T16:00:03Z</cp:lastPrinted>
  <dcterms:created xsi:type="dcterms:W3CDTF">2012-01-13T15:01:15Z</dcterms:created>
  <dcterms:modified xsi:type="dcterms:W3CDTF">2016-06-09T08:17:32Z</dcterms:modified>
</cp:coreProperties>
</file>